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428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016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284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82466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75294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622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7622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165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22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7647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331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2294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3521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97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2543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85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400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E37A094-3436-4CB3-B42D-EA8363DF7A12}" type="datetimeFigureOut">
              <a:rPr lang="de-DE" smtClean="0"/>
              <a:t>04.12.2018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72AE0-0897-4986-827A-7DBB6F91F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9753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4D312C3-A635-4BF2-A8E8-44BDE79A1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de-DE" dirty="0" err="1">
                <a:solidFill>
                  <a:srgbClr val="FFFFFF"/>
                </a:solidFill>
              </a:rPr>
              <a:t>Arkanoid</a:t>
            </a:r>
            <a:r>
              <a:rPr lang="de-DE" dirty="0">
                <a:solidFill>
                  <a:srgbClr val="FFFFFF"/>
                </a:solidFill>
              </a:rPr>
              <a:t> – ERROR 404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9663D49-2AD7-4A35-9E36-BE1A63955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763520"/>
            <a:ext cx="8946541" cy="3484879"/>
          </a:xfrm>
        </p:spPr>
        <p:txBody>
          <a:bodyPr>
            <a:normAutofit/>
          </a:bodyPr>
          <a:lstStyle/>
          <a:p>
            <a:r>
              <a:rPr lang="de-DE" dirty="0"/>
              <a:t>Neuauflage des Spieleklassikers</a:t>
            </a:r>
          </a:p>
          <a:p>
            <a:r>
              <a:rPr lang="de-DE" dirty="0"/>
              <a:t>Steine verschwinden, wenn Sie abgeschossen werden</a:t>
            </a:r>
          </a:p>
          <a:p>
            <a:r>
              <a:rPr lang="de-DE" dirty="0"/>
              <a:t>Dynamisches Abprallen des Balles möglich</a:t>
            </a:r>
          </a:p>
          <a:p>
            <a:r>
              <a:rPr lang="de-DE" dirty="0"/>
              <a:t>Levels als JSON einlesbar</a:t>
            </a:r>
          </a:p>
          <a:p>
            <a:r>
              <a:rPr lang="de-DE" dirty="0"/>
              <a:t>Sound und verschiedene Steinarten vorhanden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4D1DC92-52CA-4370-8699-32F86E5C92B7}"/>
              </a:ext>
            </a:extLst>
          </p:cNvPr>
          <p:cNvSpPr txBox="1"/>
          <p:nvPr/>
        </p:nvSpPr>
        <p:spPr>
          <a:xfrm>
            <a:off x="1188720" y="1460230"/>
            <a:ext cx="9404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by</a:t>
            </a:r>
            <a:r>
              <a:rPr lang="de-DE" dirty="0">
                <a:solidFill>
                  <a:schemeClr val="bg1"/>
                </a:solidFill>
              </a:rPr>
              <a:t> Marcel Lindner &amp; Julius Körner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260EF28-B2E5-45BA-9CFC-C7C506046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8858" y="3504276"/>
            <a:ext cx="2693715" cy="200336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FD0F752-24D0-4617-AFA3-AB4C53174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807" y="4907539"/>
            <a:ext cx="2477647" cy="181821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425ED46E-16A2-4992-9164-24DE492B2D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235" y="4866477"/>
            <a:ext cx="2838427" cy="185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0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34</Words>
  <Application>Microsoft Office PowerPoint</Application>
  <PresentationFormat>Breitbild</PresentationFormat>
  <Paragraphs>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Wingdings 3</vt:lpstr>
      <vt:lpstr>Ion</vt:lpstr>
      <vt:lpstr>Arkanoid – ERROR 404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Arkanoid – ERROR 404</dc:title>
  <dc:creator>Julius Körner</dc:creator>
  <cp:lastModifiedBy>Julius Körner</cp:lastModifiedBy>
  <cp:revision>3</cp:revision>
  <dcterms:created xsi:type="dcterms:W3CDTF">2018-12-04T13:06:34Z</dcterms:created>
  <dcterms:modified xsi:type="dcterms:W3CDTF">2018-12-04T15:23:53Z</dcterms:modified>
</cp:coreProperties>
</file>